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5" autoAdjust="0"/>
    <p:restoredTop sz="86359" autoAdjust="0"/>
  </p:normalViewPr>
  <p:slideViewPr>
    <p:cSldViewPr>
      <p:cViewPr varScale="1">
        <p:scale>
          <a:sx n="105" d="100"/>
          <a:sy n="105" d="100"/>
        </p:scale>
        <p:origin x="-17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C53E-5D19-4E5C-A03A-D11BEABA2E2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7EAF-EE5D-47B1-99ED-2109147356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61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C53E-5D19-4E5C-A03A-D11BEABA2E2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7EAF-EE5D-47B1-99ED-2109147356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69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Зимние виды спорта</a:t>
            </a:r>
            <a:br>
              <a:rPr lang="ru-RU" dirty="0" smtClean="0"/>
            </a:br>
            <a:r>
              <a:rPr lang="ru-RU" sz="2700" b="0" dirty="0" smtClean="0"/>
              <a:t/>
            </a:r>
            <a:br>
              <a:rPr lang="ru-RU" sz="2700" b="0" dirty="0" smtClean="0"/>
            </a:br>
            <a:endParaRPr lang="ru-RU" sz="2700" b="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1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 на лыжах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79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Слалом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63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Фигурное катание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99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Фристайл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83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Сноуборд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72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Хоккей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71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Бобслей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31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Используемые источники: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638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Зимние виды спорта  </vt:lpstr>
      <vt:lpstr>Бег на лыжах</vt:lpstr>
      <vt:lpstr>Слалом</vt:lpstr>
      <vt:lpstr>Фигурное катание</vt:lpstr>
      <vt:lpstr>Фристайл</vt:lpstr>
      <vt:lpstr>Сноуборд</vt:lpstr>
      <vt:lpstr>Хоккей</vt:lpstr>
      <vt:lpstr>Бобслей</vt:lpstr>
      <vt:lpstr>Используемые источники: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 Автор: Воспитатель МБДОУ №67 г. Киселевска  Соснина Наталья Александровна</dc:title>
  <dc:creator>s</dc:creator>
  <cp:lastModifiedBy>Сергей</cp:lastModifiedBy>
  <cp:revision>4</cp:revision>
  <dcterms:created xsi:type="dcterms:W3CDTF">2014-02-24T11:54:19Z</dcterms:created>
  <dcterms:modified xsi:type="dcterms:W3CDTF">2015-12-12T13:05:29Z</dcterms:modified>
</cp:coreProperties>
</file>